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9" r:id="rId3"/>
    <p:sldId id="260" r:id="rId4"/>
    <p:sldId id="261" r:id="rId5"/>
    <p:sldId id="257" r:id="rId6"/>
    <p:sldId id="258" r:id="rId7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38D34-A321-429B-B3F2-E7D9E80F00E8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B907-C1A9-4C31-BDFC-7C4D7D94A8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99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7579-E2A5-43E3-9FE7-7FBB5D1CA57C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0E3-6958-445C-8D46-33A767CA0F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8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7579-E2A5-43E3-9FE7-7FBB5D1CA57C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0E3-6958-445C-8D46-33A767CA0F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50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7579-E2A5-43E3-9FE7-7FBB5D1CA57C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0E3-6958-445C-8D46-33A767CA0F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24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7579-E2A5-43E3-9FE7-7FBB5D1CA57C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0E3-6958-445C-8D46-33A767CA0F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56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7579-E2A5-43E3-9FE7-7FBB5D1CA57C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0E3-6958-445C-8D46-33A767CA0F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26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7579-E2A5-43E3-9FE7-7FBB5D1CA57C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0E3-6958-445C-8D46-33A767CA0F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84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7579-E2A5-43E3-9FE7-7FBB5D1CA57C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0E3-6958-445C-8D46-33A767CA0F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61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7579-E2A5-43E3-9FE7-7FBB5D1CA57C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0E3-6958-445C-8D46-33A767CA0F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34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7579-E2A5-43E3-9FE7-7FBB5D1CA57C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0E3-6958-445C-8D46-33A767CA0F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8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7579-E2A5-43E3-9FE7-7FBB5D1CA57C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0E3-6958-445C-8D46-33A767CA0F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48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7579-E2A5-43E3-9FE7-7FBB5D1CA57C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0E3-6958-445C-8D46-33A767CA0F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3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77579-E2A5-43E3-9FE7-7FBB5D1CA57C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F0E3-6958-445C-8D46-33A767CA0F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160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oiwatplantendoen.nl/vitamine-plant-voor-mannen" TargetMode="External"/><Relationship Id="rId2" Type="http://schemas.openxmlformats.org/officeDocument/2006/relationships/hyperlink" Target="leefomgeving%20en%20gezondheid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45" y="219411"/>
            <a:ext cx="4969521" cy="63750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39921" y="3236119"/>
            <a:ext cx="9144000" cy="2387600"/>
          </a:xfrm>
        </p:spPr>
        <p:txBody>
          <a:bodyPr/>
          <a:lstStyle/>
          <a:p>
            <a:r>
              <a:rPr lang="nl-NL" dirty="0" smtClean="0"/>
              <a:t>Zuurstof/Groen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                                       Leefomgeving en gezondheid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27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Leefomgeving en groen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77" y="1477895"/>
            <a:ext cx="5972424" cy="43513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379" y="365125"/>
            <a:ext cx="4064473" cy="61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 omstandigheden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057" y="2816180"/>
            <a:ext cx="7429500" cy="381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929" y="586994"/>
            <a:ext cx="5020722" cy="33410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243" y="4149925"/>
            <a:ext cx="3536593" cy="265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waarden biedt natuur/groen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Onderzoek de volgende thermen werk deze uit in je inspiratieboekje.</a:t>
            </a:r>
          </a:p>
          <a:p>
            <a:pPr marL="0" indent="0">
              <a:buNone/>
            </a:pPr>
            <a:r>
              <a:rPr lang="nl-NL" dirty="0" smtClean="0"/>
              <a:t>Ondersteun de uitwerking met afbeeldingen.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De instrumentele waarde van natuur.</a:t>
            </a:r>
          </a:p>
          <a:p>
            <a:r>
              <a:rPr lang="nl-NL" dirty="0" smtClean="0"/>
              <a:t>De intrinsieke waarde van de natuur.</a:t>
            </a:r>
          </a:p>
          <a:p>
            <a:r>
              <a:rPr lang="nl-NL" dirty="0" smtClean="0"/>
              <a:t>De sociale waarde van de natuur.</a:t>
            </a:r>
          </a:p>
          <a:p>
            <a:r>
              <a:rPr lang="nl-NL" dirty="0" smtClean="0"/>
              <a:t>De esthetische waarde van de natuur.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11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hlinkClick r:id="rId2" action="ppaction://hlinkpres?slideindex=1&amp;slidetitle="/>
              </a:rPr>
              <a:t>Mooi wat planten 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http://</a:t>
            </a:r>
            <a:r>
              <a:rPr lang="nl-NL" dirty="0" smtClean="0">
                <a:hlinkClick r:id="rId3"/>
              </a:rPr>
              <a:t>www.mooiwatplantendoen.nl/vitamine-plant-voor-mannen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Ga op zoek naar leuke, mooie goede ideeën om groen in je eigen omgeving te stimuleren en aan te brengen.</a:t>
            </a:r>
          </a:p>
          <a:p>
            <a:r>
              <a:rPr lang="nl-NL" dirty="0" smtClean="0"/>
              <a:t>Maak gebruik van de site;” mooi wat planten doen”</a:t>
            </a:r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7940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Project; Ik en mijn plant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</a:t>
            </a:r>
            <a:r>
              <a:rPr lang="nl-NL" dirty="0"/>
              <a:t>plant heb je niet alleen voor jezelf. Met een plant laat je zien dat je iets in leven kunt </a:t>
            </a:r>
            <a:r>
              <a:rPr lang="nl-NL" dirty="0" smtClean="0"/>
              <a:t>houden</a:t>
            </a:r>
            <a:r>
              <a:rPr lang="nl-NL" dirty="0"/>
              <a:t> </a:t>
            </a:r>
            <a:r>
              <a:rPr lang="nl-NL" dirty="0" smtClean="0"/>
              <a:t>!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Komende weken krijg je extra zuurstof, sfeer, gezelligheid van jouw plant.</a:t>
            </a:r>
          </a:p>
          <a:p>
            <a:r>
              <a:rPr lang="nl-NL" dirty="0" smtClean="0"/>
              <a:t>Geef hem volop TLC en houd de plant in leven. </a:t>
            </a:r>
          </a:p>
          <a:p>
            <a:r>
              <a:rPr lang="nl-NL" dirty="0" smtClean="0"/>
              <a:t>Maak foto’s van jouw plant en verzorging</a:t>
            </a:r>
          </a:p>
          <a:p>
            <a:r>
              <a:rPr lang="nl-NL" smtClean="0"/>
              <a:t>Inleveren </a:t>
            </a:r>
            <a:r>
              <a:rPr lang="nl-NL" smtClean="0"/>
              <a:t>(week 16) </a:t>
            </a:r>
            <a:r>
              <a:rPr lang="nl-NL" dirty="0" smtClean="0"/>
              <a:t>van een levende gegroeide, goed verzorgde plant.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68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173</Words>
  <Application>Microsoft Office PowerPoint</Application>
  <PresentationFormat>Breedbeeld</PresentationFormat>
  <Paragraphs>27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Zuurstof/Groen</vt:lpstr>
      <vt:lpstr>Leefomgeving en groen</vt:lpstr>
      <vt:lpstr>Werk omstandigheden</vt:lpstr>
      <vt:lpstr>Welke waarden biedt natuur/groen</vt:lpstr>
      <vt:lpstr>Mooi wat planten doen</vt:lpstr>
      <vt:lpstr>Project; Ik en mijn plant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Zuurstof</dc:title>
  <dc:creator>Jacqueline de Wit</dc:creator>
  <cp:lastModifiedBy>Jacqueline de Wit</cp:lastModifiedBy>
  <cp:revision>12</cp:revision>
  <cp:lastPrinted>2015-12-16T06:44:47Z</cp:lastPrinted>
  <dcterms:created xsi:type="dcterms:W3CDTF">2015-12-08T19:28:48Z</dcterms:created>
  <dcterms:modified xsi:type="dcterms:W3CDTF">2015-12-16T06:48:24Z</dcterms:modified>
</cp:coreProperties>
</file>